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C8382AD-9FE1-4CB3-A561-C4CF512A1300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035E65-552C-4ABE-840A-3D51F544CAC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4879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C2F82D9-7EAA-4364-BE41-0576022C12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653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5D2A63-F715-4D9A-BC55-C2C2D64731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908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343E7D-8687-42D4-BC56-2BF6C3FF1E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231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312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11EC80-D2B1-4917-BFB8-CA5071A61E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322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091E97-2E3A-4485-A466-78A526F093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645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C370C8-3D5F-41E5-BAEB-2EF21F0614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160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FEFC4D-4FA8-4146-ADE3-2419C4D904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291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46F5BA-69DC-47A8-B906-CCFEB406BD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054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BA5DF8-7F29-4430-95BA-B9010F75E0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469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B0D96A-4103-4FCE-B13F-B645BFD6B3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69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Lord, thou </a:t>
            </a:r>
            <a:r>
              <a:rPr lang="en-GB" b="1" dirty="0" err="1">
                <a:solidFill>
                  <a:srgbClr val="FFFF00"/>
                </a:solidFill>
              </a:rPr>
              <a:t>lov’st</a:t>
            </a:r>
            <a:r>
              <a:rPr lang="en-GB" b="1" dirty="0">
                <a:solidFill>
                  <a:srgbClr val="FFFF00"/>
                </a:solidFill>
              </a:rPr>
              <a:t> the cheerful giver,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who with open heart and hand</a:t>
            </a:r>
            <a:endParaRPr lang="en-NZ" dirty="0"/>
          </a:p>
          <a:p>
            <a:r>
              <a:rPr lang="en-GB" dirty="0"/>
              <a:t>	blesses freely, as a river</a:t>
            </a:r>
            <a:endParaRPr lang="en-NZ" dirty="0"/>
          </a:p>
          <a:p>
            <a:r>
              <a:rPr lang="en-GB" dirty="0"/>
              <a:t>		that refreshes all the land.</a:t>
            </a:r>
            <a:endParaRPr lang="en-NZ" dirty="0"/>
          </a:p>
          <a:p>
            <a:r>
              <a:rPr lang="en-GB" dirty="0"/>
              <a:t>	Grant us then the grace of giving</a:t>
            </a:r>
            <a:endParaRPr lang="en-NZ" dirty="0"/>
          </a:p>
          <a:p>
            <a:r>
              <a:rPr lang="en-GB" dirty="0"/>
              <a:t>		with a spirit large and free,</a:t>
            </a:r>
            <a:endParaRPr lang="en-NZ" dirty="0"/>
          </a:p>
          <a:p>
            <a:r>
              <a:rPr lang="en-GB" dirty="0"/>
              <a:t>	that our life and all our living</a:t>
            </a:r>
            <a:endParaRPr lang="en-NZ" dirty="0"/>
          </a:p>
          <a:p>
            <a:r>
              <a:rPr lang="en-GB" dirty="0"/>
              <a:t>		we may consecrate to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499]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are thine, thy mercy sought us,</a:t>
            </a:r>
            <a:endParaRPr lang="en-NZ" dirty="0"/>
          </a:p>
          <a:p>
            <a:r>
              <a:rPr lang="en-GB" dirty="0"/>
              <a:t>		found us in death’s dreadful way,</a:t>
            </a:r>
            <a:endParaRPr lang="en-NZ" dirty="0"/>
          </a:p>
          <a:p>
            <a:r>
              <a:rPr lang="en-GB" dirty="0"/>
              <a:t>	to the fold in safety brought us,</a:t>
            </a:r>
            <a:endParaRPr lang="en-NZ" dirty="0"/>
          </a:p>
          <a:p>
            <a:r>
              <a:rPr lang="en-GB" dirty="0"/>
              <a:t>		nevermore from thee to stray.</a:t>
            </a:r>
            <a:endParaRPr lang="en-NZ" dirty="0"/>
          </a:p>
          <a:p>
            <a:r>
              <a:rPr lang="en-GB" dirty="0"/>
              <a:t>	Thine own life thou freely </a:t>
            </a:r>
            <a:r>
              <a:rPr lang="en-GB" dirty="0" err="1"/>
              <a:t>gavest</a:t>
            </a:r>
            <a:endParaRPr lang="en-NZ" dirty="0"/>
          </a:p>
          <a:p>
            <a:r>
              <a:rPr lang="en-GB" dirty="0"/>
              <a:t>		as an </a:t>
            </a:r>
            <a:r>
              <a:rPr lang="en-GB" dirty="0" err="1"/>
              <a:t>off’ring</a:t>
            </a:r>
            <a:r>
              <a:rPr lang="en-GB" dirty="0"/>
              <a:t> on the cross</a:t>
            </a:r>
            <a:endParaRPr lang="en-NZ" dirty="0"/>
          </a:p>
          <a:p>
            <a:r>
              <a:rPr lang="en-GB" dirty="0"/>
              <a:t>	for each sinner whom thou </a:t>
            </a:r>
            <a:r>
              <a:rPr lang="en-GB" dirty="0" err="1"/>
              <a:t>savest</a:t>
            </a:r>
            <a:endParaRPr lang="en-NZ" dirty="0"/>
          </a:p>
          <a:p>
            <a:r>
              <a:rPr lang="en-GB" dirty="0"/>
              <a:t>		from eternal shame and loss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Blest by thee with gifts and graces,</a:t>
            </a:r>
            <a:endParaRPr lang="en-NZ" dirty="0"/>
          </a:p>
          <a:p>
            <a:r>
              <a:rPr lang="en-GB" dirty="0"/>
              <a:t>		may we heed thy church’s call;</a:t>
            </a:r>
            <a:endParaRPr lang="en-NZ" dirty="0"/>
          </a:p>
          <a:p>
            <a:r>
              <a:rPr lang="en-GB" dirty="0"/>
              <a:t>	gladly in all times and places</a:t>
            </a:r>
            <a:endParaRPr lang="en-NZ" dirty="0"/>
          </a:p>
          <a:p>
            <a:r>
              <a:rPr lang="en-GB" dirty="0"/>
              <a:t>		give to thee who </a:t>
            </a:r>
            <a:r>
              <a:rPr lang="en-GB" dirty="0" err="1"/>
              <a:t>givest</a:t>
            </a:r>
            <a:r>
              <a:rPr lang="en-GB" dirty="0"/>
              <a:t> all.</a:t>
            </a:r>
            <a:endParaRPr lang="en-NZ" dirty="0"/>
          </a:p>
          <a:p>
            <a:r>
              <a:rPr lang="en-GB" dirty="0"/>
              <a:t>	Thou hast bought us, and no longer</a:t>
            </a:r>
            <a:endParaRPr lang="en-NZ" dirty="0"/>
          </a:p>
          <a:p>
            <a:r>
              <a:rPr lang="en-GB" dirty="0"/>
              <a:t>		can we claim to be our own;</a:t>
            </a:r>
            <a:endParaRPr lang="en-NZ" dirty="0"/>
          </a:p>
          <a:p>
            <a:r>
              <a:rPr lang="en-GB" dirty="0"/>
              <a:t>	ever free and ever stronger,</a:t>
            </a:r>
            <a:endParaRPr lang="en-NZ" dirty="0"/>
          </a:p>
          <a:p>
            <a:r>
              <a:rPr lang="en-GB" dirty="0"/>
              <a:t>		we shall serve thee, Lord, alone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7055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Saviour, thou hast freely given</a:t>
            </a:r>
            <a:endParaRPr lang="en-NZ" dirty="0"/>
          </a:p>
          <a:p>
            <a:r>
              <a:rPr lang="en-GB" dirty="0"/>
              <a:t>		all the blessings we enjoy,</a:t>
            </a:r>
            <a:endParaRPr lang="en-NZ" dirty="0"/>
          </a:p>
          <a:p>
            <a:r>
              <a:rPr lang="en-GB" dirty="0"/>
              <a:t>	earthly store and bread of heaven,</a:t>
            </a:r>
            <a:endParaRPr lang="en-NZ" dirty="0"/>
          </a:p>
          <a:p>
            <a:r>
              <a:rPr lang="en-GB" dirty="0"/>
              <a:t>		love and peace without alloy;</a:t>
            </a:r>
            <a:endParaRPr lang="en-NZ" dirty="0"/>
          </a:p>
          <a:p>
            <a:r>
              <a:rPr lang="en-GB" dirty="0"/>
              <a:t>	humbly now we bow before thee,</a:t>
            </a:r>
            <a:endParaRPr lang="en-NZ" dirty="0"/>
          </a:p>
          <a:p>
            <a:r>
              <a:rPr lang="en-GB" dirty="0"/>
              <a:t>		and our all to thee resign;</a:t>
            </a:r>
            <a:endParaRPr lang="en-NZ" dirty="0"/>
          </a:p>
          <a:p>
            <a:r>
              <a:rPr lang="en-GB" dirty="0"/>
              <a:t>	for the kingdom, </a:t>
            </a:r>
            <a:r>
              <a:rPr lang="en-GB" dirty="0" err="1"/>
              <a:t>pow’r</a:t>
            </a:r>
            <a:r>
              <a:rPr lang="en-GB" dirty="0"/>
              <a:t>, and glory</a:t>
            </a:r>
            <a:endParaRPr lang="en-NZ" dirty="0"/>
          </a:p>
          <a:p>
            <a:r>
              <a:rPr lang="en-GB" dirty="0"/>
              <a:t>		are, O Lord, forever thine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499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Robert Murray, 1898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Zundel</a:t>
            </a:r>
            <a:r>
              <a:rPr lang="en-GB" sz="1000" dirty="0"/>
              <a:t>, 1870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2014-03-05T09:53:20Z</dcterms:created>
  <dcterms:modified xsi:type="dcterms:W3CDTF">2014-03-05T09:55:19Z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